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49" r:id="rId2"/>
    <p:sldId id="325" r:id="rId3"/>
    <p:sldId id="376" r:id="rId4"/>
    <p:sldId id="373" r:id="rId5"/>
    <p:sldId id="374" r:id="rId6"/>
    <p:sldId id="375" r:id="rId7"/>
    <p:sldId id="378" r:id="rId8"/>
    <p:sldId id="379" r:id="rId9"/>
    <p:sldId id="380" r:id="rId1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6C807DBC-8C92-7C42-84D5-1C59FCFB9E44}">
          <p14:sldIdLst>
            <p14:sldId id="349"/>
            <p14:sldId id="325"/>
            <p14:sldId id="376"/>
            <p14:sldId id="373"/>
            <p14:sldId id="374"/>
            <p14:sldId id="375"/>
            <p14:sldId id="378"/>
            <p14:sldId id="379"/>
          </p14:sldIdLst>
        </p14:section>
        <p14:section name="Pages" id="{66EC97C3-BC0F-9648-AAE8-BA458CD38442}">
          <p14:sldIdLst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DIMENT (DHC)" initials="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5891EE"/>
    <a:srgbClr val="000000"/>
    <a:srgbClr val="90E462"/>
    <a:srgbClr val="ABEC9C"/>
    <a:srgbClr val="A9A673"/>
    <a:srgbClr val="BFBFBF"/>
    <a:srgbClr val="969696"/>
    <a:srgbClr val="FD5D68"/>
    <a:srgbClr val="F4D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2" autoAdjust="0"/>
    <p:restoredTop sz="85613" autoAdjust="0"/>
  </p:normalViewPr>
  <p:slideViewPr>
    <p:cSldViewPr snapToGrid="0" snapToObjects="1">
      <p:cViewPr varScale="1">
        <p:scale>
          <a:sx n="92" d="100"/>
          <a:sy n="92" d="100"/>
        </p:scale>
        <p:origin x="1716" y="90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8F7-3859-43B1-91D3-94ABC3BFE529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2001-75E0-4C1B-BF79-66F5803D9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2001-75E0-4C1B-BF79-66F5803D92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8341" y="378948"/>
            <a:ext cx="8397472" cy="35330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kern="100" dirty="0" smtClean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Title</a:t>
            </a:r>
            <a:endParaRPr lang="en-GB" sz="2800" b="1" kern="100" dirty="0">
              <a:solidFill>
                <a:schemeClr val="accent3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9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3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>
            <a:noAutofit/>
          </a:bodyPr>
          <a:lstStyle>
            <a:lvl1pPr algn="l">
              <a:defRPr sz="26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h7dqD6_jRAhWBlBQKHd6kCfEQjRwIBw&amp;url=http://combiboilersleeds.com/keywords/welcome-1.html&amp;bvm=bv.146094739,d.d24&amp;psig=AFQjCNF-I97G04dm-jPqMOEQxyFp6JET3Q&amp;ust=1486379962123673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6619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5095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54113"/>
            <a:ext cx="7600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/>
          <a:lstStyle/>
          <a:p>
            <a:r>
              <a:rPr lang="en-GB" dirty="0" smtClean="0"/>
              <a:t>CYP PUBLIC HEALTH SERVICE – SCHOOL NURSING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74" y="3568964"/>
            <a:ext cx="3254284" cy="2248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69" y="3251199"/>
            <a:ext cx="2065481" cy="28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ROLE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98900" y="1097845"/>
            <a:ext cx="4787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across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providing a link between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home and the community.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aims are;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promote the 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wellbeing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and young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 families and young people from five to nineteen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years of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 one school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group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schools depending on an identified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together with other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ervices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ocial Care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Voluntary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gencies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give children and young people the support they need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22500"/>
            <a:ext cx="3149600" cy="28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OUR SERVICE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78200" y="798730"/>
            <a:ext cx="47371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Nursing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school age children</a:t>
            </a:r>
            <a:endParaRPr lang="en-GB" sz="16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regular drop-in sessions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infant, junior and primary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no appointment needed.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Parents/Carers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can ask your child's school for details of when the drop-in sessions are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held, or check your School’s Newsletter.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community based clinics for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from the age of 7, experiencing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problems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Enuresis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(night time wetting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also able to refer and signpost to other relevant services and Professionals.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schoo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46" y="1944688"/>
            <a:ext cx="3060154" cy="290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/>
          <a:lstStyle/>
          <a:p>
            <a:r>
              <a:rPr lang="en-GB" dirty="0" smtClean="0"/>
              <a:t>SCHOOL NURSING </a:t>
            </a:r>
            <a:r>
              <a:rPr lang="en-GB" dirty="0" smtClean="0">
                <a:solidFill>
                  <a:srgbClr val="0079C2"/>
                </a:solidFill>
              </a:rPr>
              <a:t>WEBPAGE</a:t>
            </a:r>
            <a:endParaRPr lang="en-GB" strike="sngStrike" dirty="0">
              <a:solidFill>
                <a:srgbClr val="0079C2"/>
              </a:solidFill>
            </a:endParaRPr>
          </a:p>
        </p:txBody>
      </p:sp>
      <p:pic>
        <p:nvPicPr>
          <p:cNvPr id="5" name="Picture 2" descr="C:\Users\cheryl.wellington\Desktop\SN webpage clip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382000" cy="37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1700" y="1206500"/>
            <a:ext cx="665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GOOGLE - </a:t>
            </a:r>
            <a:r>
              <a:rPr lang="en-GB" sz="2800" b="1" smtClean="0">
                <a:solidFill>
                  <a:srgbClr val="FF0000"/>
                </a:solidFill>
              </a:rPr>
              <a:t>SCHOOL NURSING DORSET </a:t>
            </a:r>
            <a:r>
              <a:rPr lang="en-GB" sz="2800" b="1" dirty="0" smtClean="0">
                <a:solidFill>
                  <a:srgbClr val="FF0000"/>
                </a:solidFill>
              </a:rPr>
              <a:t>FOR ALL THE CONTACT DETAILS AND RESOURCES YOU NEED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TED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57600" y="1097845"/>
            <a:ext cx="3784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Ted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“Healthy Ted” is used as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tool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the School Health Nursery Nurses to talk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the children about ’keeping healthy’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screening checks we offer to them.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Autumn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term a School Health Nursery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Nurse will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each reception class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introduce themselves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help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“Healthy Ted”.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39" y="1778000"/>
            <a:ext cx="2710895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CHILD MEASUREMENT PROGRAMME</a:t>
            </a:r>
            <a:endParaRPr lang="en-GB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902837"/>
            <a:ext cx="4463143" cy="45962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22800" y="1100074"/>
            <a:ext cx="4521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Public Health England (PHE) needs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have a good understanding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how healthy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are,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best possible health services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advice can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 provided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the children, their families and school communities, where needed.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result, a National Child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Programme (NCMP)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set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weigh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 children,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England,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Reception and Year 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Along with PHE the School Health Nursery Nurses will give feedback on how your child is developing and advice on changes you can make to keep them  healthy.</a:t>
            </a:r>
            <a:endParaRPr lang="en-GB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HEARING CHECK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part of the Healthy Child Programme, all children will have a hearing check during their first year in school. This is to ensure that any hearing problems do not impact on your child’s learning and development.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be given a Health Check questionnaire– please complete and return it to your child’s school.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hearing results will be returned to Parents/Carers in writing via the child the same day.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a problem is identified, the School Health Nursery Nurse will share the results with the child’s teacher.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referral to the Audiology Service may be needed, once consent has been given by the parent/carer.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4199"/>
            <a:ext cx="2779486" cy="15298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2254994"/>
            <a:ext cx="1927714" cy="34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DROP-INS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Drop-in is an open access service that School Nursing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aims to provide in every infant, junior and primary school.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Drop-ins provide parents/carers and school staff with the opportunity to “drop-in” without an appointment, to discuss any aspect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child’s health or well being with a School Health Nursery Nurse.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can also support you with advice on the following issues;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Bed Wetting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Wellbeing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21" y="4114800"/>
            <a:ext cx="2735036" cy="1969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32" y="4025900"/>
            <a:ext cx="2750386" cy="2058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7"/>
            <a:ext cx="3236686" cy="28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NUMBERS FOR THE SERVICE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50" y="4109418"/>
            <a:ext cx="4245300" cy="207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8756" y="1277874"/>
            <a:ext cx="79718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Bournemouth - 01202 443035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Poole - </a:t>
            </a:r>
            <a:r>
              <a:rPr lang="en-GB" sz="2000" b="1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01202 691520</a:t>
            </a: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Christchurch - 01425 891157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Dorset, Weymouth &amp; Portland - 01305 752395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Dorset, East Dorset &amp; Purbeck</a:t>
            </a:r>
            <a:r>
              <a:rPr lang="en-GB" sz="2000" b="1" dirty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- 01425 891153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3006F"/>
      </a:dk2>
      <a:lt2>
        <a:srgbClr val="FFFFFF"/>
      </a:lt2>
      <a:accent1>
        <a:srgbClr val="E28C05"/>
      </a:accent1>
      <a:accent2>
        <a:srgbClr val="5BBF21"/>
      </a:accent2>
      <a:accent3>
        <a:srgbClr val="0079C2"/>
      </a:accent3>
      <a:accent4>
        <a:srgbClr val="56008C"/>
      </a:accent4>
      <a:accent5>
        <a:srgbClr val="F7E214"/>
      </a:accent5>
      <a:accent6>
        <a:srgbClr val="D81E05"/>
      </a:accent6>
      <a:hlink>
        <a:srgbClr val="A00054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11061</TotalTime>
  <Words>592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CYP PUBLIC HEALTH SERVICE – SCHOOL NURSING</vt:lpstr>
      <vt:lpstr>OUR ROLE</vt:lpstr>
      <vt:lpstr>ACCESSING OUR SERVICE</vt:lpstr>
      <vt:lpstr>SCHOOL NURSING WEBPAGE</vt:lpstr>
      <vt:lpstr>HEALTHY TED</vt:lpstr>
      <vt:lpstr>NATIONAL CHILD MEASUREMENT PROGRAMME</vt:lpstr>
      <vt:lpstr>HEARING CHECK</vt:lpstr>
      <vt:lpstr>DROP-INS</vt:lpstr>
      <vt:lpstr>CONTACT NUMBERS FOR THE SERVICE</vt:lpstr>
    </vt:vector>
  </TitlesOfParts>
  <Company>Smith &amp; 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lastModifiedBy>Authorised User</cp:lastModifiedBy>
  <cp:revision>619</cp:revision>
  <cp:lastPrinted>2016-05-16T05:52:27Z</cp:lastPrinted>
  <dcterms:created xsi:type="dcterms:W3CDTF">2014-04-08T10:27:44Z</dcterms:created>
  <dcterms:modified xsi:type="dcterms:W3CDTF">2020-06-11T14:30:20Z</dcterms:modified>
</cp:coreProperties>
</file>